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82" y="3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12643-320E-4B0C-9CD6-2B6A61509C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983CDF-03D8-4313-A9B8-A005C79B73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3FFEDD-4221-4092-BDFB-39D5404BE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3E626-7377-470A-99CD-5288C8E01A7D}" type="datetimeFigureOut">
              <a:rPr lang="en-AU" smtClean="0"/>
              <a:t>26/06/2019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3B6294-898E-46C5-A462-41F11C8E2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8A1293-63AB-4190-A74D-6907F9546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DFD66-48CA-4384-8AE1-0DC01F545DC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58082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38C94-D09E-4953-A7DF-CDBC00656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D96C07-0DFA-4DAE-BFA6-F56494B58F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056B74-E216-4660-9C93-8B3770937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3E626-7377-470A-99CD-5288C8E01A7D}" type="datetimeFigureOut">
              <a:rPr lang="en-AU" smtClean="0"/>
              <a:t>26/06/2019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AE3BC0-F591-4F9F-A783-2DC9F6985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87D296-C122-4D93-8F39-0824879DC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DFD66-48CA-4384-8AE1-0DC01F545DC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79815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080990E-59F2-41E6-82FF-38DFD1223D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EC4BA9-4BC8-46B1-9C95-125A89832B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3A3956-45FF-4F44-B50A-6AB138150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3E626-7377-470A-99CD-5288C8E01A7D}" type="datetimeFigureOut">
              <a:rPr lang="en-AU" smtClean="0"/>
              <a:t>26/06/2019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809244-AFE2-48A4-AC1F-1C0EC15ED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FE27C7-16BB-4DA0-B5BC-09070742A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DFD66-48CA-4384-8AE1-0DC01F545DC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22215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914EC2-AFF5-42F1-AFD7-D0BAF0E37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69E6D8-92BF-4A00-A566-8A32224D70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E54400-03F3-44D4-986E-86326FD05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3E626-7377-470A-99CD-5288C8E01A7D}" type="datetimeFigureOut">
              <a:rPr lang="en-AU" smtClean="0"/>
              <a:t>26/06/2019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A7D12E-5096-42BC-B57F-F51BF4218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19110-8CD7-4FE3-8F71-FA72BFA80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DFD66-48CA-4384-8AE1-0DC01F545DC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66486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0FD23D-7DCB-4052-8296-404A6A393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53877B-397E-41A6-A5B1-358C77DBB4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9C9487-4C25-4E92-9DF9-F0A850463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3E626-7377-470A-99CD-5288C8E01A7D}" type="datetimeFigureOut">
              <a:rPr lang="en-AU" smtClean="0"/>
              <a:t>26/06/2019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9F7B4F-0328-4222-A28E-62609FE9F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0593F0-C280-4820-A350-97E375AAD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DFD66-48CA-4384-8AE1-0DC01F545DC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54321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A50B3-488D-45DE-ACDC-8F98275BD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40DF37-6341-48F7-BF37-819D4C5B36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5430E2-C730-441D-89C2-F8E6AD813A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3E17F4-390E-4122-A124-C44525E5C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3E626-7377-470A-99CD-5288C8E01A7D}" type="datetimeFigureOut">
              <a:rPr lang="en-AU" smtClean="0"/>
              <a:t>26/06/2019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C820B0-6430-4E80-997E-0D371CD0C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AAEA2C-ADA4-451C-B0EA-E933D96A1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DFD66-48CA-4384-8AE1-0DC01F545DC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20164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6083C-B6AA-48E6-B800-1BD322302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CEEAD5-170D-4FFF-A5F1-46AD34A7A5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8B28C7-91CD-47D0-ADB2-0CBC17A5A9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1D0731-E2AE-4791-974D-2D0A8F4F18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4F2C49-D4C4-4B66-8026-68B434CCCA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691206-FCC7-483C-A587-3874CD5BE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3E626-7377-470A-99CD-5288C8E01A7D}" type="datetimeFigureOut">
              <a:rPr lang="en-AU" smtClean="0"/>
              <a:t>26/06/2019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B9A0A38-86FA-418B-9B69-27C8E8A93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F695030-6E61-4035-A248-9EFB97899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DFD66-48CA-4384-8AE1-0DC01F545DC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89137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78B68-525E-4959-89D1-EC4E49742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B8EB1A-CE8B-43A3-A1CA-2606344F4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3E626-7377-470A-99CD-5288C8E01A7D}" type="datetimeFigureOut">
              <a:rPr lang="en-AU" smtClean="0"/>
              <a:t>26/06/2019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382E83-514B-446C-8289-BCC540EEE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AA8A15-5AB4-4C46-BD03-D1A5AB377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DFD66-48CA-4384-8AE1-0DC01F545DC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44920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23F4B8C-78B3-44FC-BF78-ABC9C1A20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3E626-7377-470A-99CD-5288C8E01A7D}" type="datetimeFigureOut">
              <a:rPr lang="en-AU" smtClean="0"/>
              <a:t>26/06/2019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F4A6BA-FAF0-4F31-8702-BE651194E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B8209F-7CD8-4682-884E-9C15FF7E6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DFD66-48CA-4384-8AE1-0DC01F545DC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04559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74D4F-7527-4FC3-A016-F861B8C48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116E7D-D5B5-466B-9241-5D9E4AF53E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6110CE-2C78-4167-9FE6-12B66B7152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33A589-B440-40BB-A6BE-6432E65B0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3E626-7377-470A-99CD-5288C8E01A7D}" type="datetimeFigureOut">
              <a:rPr lang="en-AU" smtClean="0"/>
              <a:t>26/06/2019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2374C5-1198-4FD1-A4FA-935D4C67E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618629-F9CF-4884-83C8-EBD0BE1BE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DFD66-48CA-4384-8AE1-0DC01F545DC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77383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767F2-F025-4D8E-BCE9-2DEE59FDC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C86C67D-2F81-4B10-A1DF-3C70828EAD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18686E-45CC-4A3F-8C25-C6256EA1DB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846B65-D0C3-440C-B9AE-4B738C2B4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3E626-7377-470A-99CD-5288C8E01A7D}" type="datetimeFigureOut">
              <a:rPr lang="en-AU" smtClean="0"/>
              <a:t>26/06/2019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413AC0-FFC7-4D1C-BDE5-61846ABCF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6A25E7-E966-4511-99A7-6B1E7D86C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DFD66-48CA-4384-8AE1-0DC01F545DC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56779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FAC9EA-D967-475E-A240-E99F833D3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C9D404-D861-4359-B3E7-943DCDAC33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0B968D-643A-43E3-9A96-D3C56220E9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73E626-7377-470A-99CD-5288C8E01A7D}" type="datetimeFigureOut">
              <a:rPr lang="en-AU" smtClean="0"/>
              <a:t>26/06/2019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A2C789-A34E-43EB-BFBF-318A43B6E0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713A2F-BEAD-4B4E-960C-E19859F96C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DFD66-48CA-4384-8AE1-0DC01F545DC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96246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CCC3284-8DDB-4B99-ACF3-F35AD0E04B50}"/>
              </a:ext>
            </a:extLst>
          </p:cNvPr>
          <p:cNvSpPr txBox="1"/>
          <p:nvPr/>
        </p:nvSpPr>
        <p:spPr>
          <a:xfrm>
            <a:off x="1698001" y="2721114"/>
            <a:ext cx="87959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chemeClr val="accent1">
                    <a:lumMod val="75000"/>
                  </a:schemeClr>
                </a:solidFill>
                <a:latin typeface="Baskerville Old Face" panose="02020602080505020303" pitchFamily="18" charset="0"/>
              </a:rPr>
              <a:t>Vulnerability and Openness in Leadership</a:t>
            </a:r>
            <a:endParaRPr lang="en-AU" sz="4000" dirty="0">
              <a:solidFill>
                <a:schemeClr val="accent1">
                  <a:lumMod val="75000"/>
                </a:schemeClr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1313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CCC3284-8DDB-4B99-ACF3-F35AD0E04B50}"/>
              </a:ext>
            </a:extLst>
          </p:cNvPr>
          <p:cNvSpPr txBox="1"/>
          <p:nvPr/>
        </p:nvSpPr>
        <p:spPr>
          <a:xfrm>
            <a:off x="2977998" y="246138"/>
            <a:ext cx="62360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chemeClr val="accent1">
                    <a:lumMod val="75000"/>
                  </a:schemeClr>
                </a:solidFill>
                <a:latin typeface="Baskerville Old Face" panose="02020602080505020303" pitchFamily="18" charset="0"/>
              </a:rPr>
              <a:t>The Imperfection of Leaders </a:t>
            </a:r>
            <a:endParaRPr lang="en-AU" sz="4000" dirty="0">
              <a:solidFill>
                <a:schemeClr val="accent1">
                  <a:lumMod val="75000"/>
                </a:schemeClr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743EE3-EF0E-4CF6-B9D9-A3956F8FEEB7}"/>
              </a:ext>
            </a:extLst>
          </p:cNvPr>
          <p:cNvSpPr txBox="1"/>
          <p:nvPr/>
        </p:nvSpPr>
        <p:spPr>
          <a:xfrm>
            <a:off x="76183" y="1556778"/>
            <a:ext cx="107484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Baskerville Old Face" panose="02020602080505020303" pitchFamily="18" charset="0"/>
              </a:rPr>
              <a:t>1. Leaders are not perfect, and are subject to human pains as well.</a:t>
            </a:r>
            <a:endParaRPr lang="en-AU" sz="3200" dirty="0">
              <a:solidFill>
                <a:schemeClr val="accent1">
                  <a:lumMod val="75000"/>
                </a:schemeClr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3226741-A563-4A08-BA2A-3365F9DBCBD8}"/>
              </a:ext>
            </a:extLst>
          </p:cNvPr>
          <p:cNvSpPr txBox="1"/>
          <p:nvPr/>
        </p:nvSpPr>
        <p:spPr>
          <a:xfrm>
            <a:off x="76183" y="2744307"/>
            <a:ext cx="121158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Baskerville Old Face" panose="02020602080505020303" pitchFamily="18" charset="0"/>
              </a:rPr>
              <a:t>2. Those under great leadership tend to focus only on their achievements. </a:t>
            </a:r>
            <a:endParaRPr lang="en-AU" sz="3200" dirty="0">
              <a:solidFill>
                <a:schemeClr val="accent1">
                  <a:lumMod val="75000"/>
                </a:schemeClr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AC61AC-0BAC-4A5F-A4A0-EA2C9F2497D0}"/>
              </a:ext>
            </a:extLst>
          </p:cNvPr>
          <p:cNvSpPr txBox="1"/>
          <p:nvPr/>
        </p:nvSpPr>
        <p:spPr>
          <a:xfrm>
            <a:off x="76183" y="3931836"/>
            <a:ext cx="104198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Baskerville Old Face" panose="02020602080505020303" pitchFamily="18" charset="0"/>
              </a:rPr>
              <a:t>3. Those under poor leadership tend to focus on their failures. </a:t>
            </a:r>
            <a:endParaRPr lang="en-AU" sz="3200" dirty="0">
              <a:solidFill>
                <a:schemeClr val="accent1">
                  <a:lumMod val="75000"/>
                </a:schemeClr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573AE61-7666-4E87-9DE4-67EEC71CBD1E}"/>
              </a:ext>
            </a:extLst>
          </p:cNvPr>
          <p:cNvSpPr txBox="1"/>
          <p:nvPr/>
        </p:nvSpPr>
        <p:spPr>
          <a:xfrm>
            <a:off x="76183" y="5119365"/>
            <a:ext cx="106089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Baskerville Old Face" panose="02020602080505020303" pitchFamily="18" charset="0"/>
              </a:rPr>
              <a:t>4. Leadership puts a spotlight on leaders’ failures and successes. </a:t>
            </a:r>
            <a:endParaRPr lang="en-AU" sz="3200" dirty="0">
              <a:solidFill>
                <a:schemeClr val="accent1">
                  <a:lumMod val="75000"/>
                </a:schemeClr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691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CCC3284-8DDB-4B99-ACF3-F35AD0E04B50}"/>
              </a:ext>
            </a:extLst>
          </p:cNvPr>
          <p:cNvSpPr txBox="1"/>
          <p:nvPr/>
        </p:nvSpPr>
        <p:spPr>
          <a:xfrm>
            <a:off x="3579545" y="246138"/>
            <a:ext cx="51090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chemeClr val="accent1">
                    <a:lumMod val="75000"/>
                  </a:schemeClr>
                </a:solidFill>
                <a:latin typeface="Baskerville Old Face" panose="02020602080505020303" pitchFamily="18" charset="0"/>
              </a:rPr>
              <a:t>Leaders Get Tired Too</a:t>
            </a:r>
            <a:endParaRPr lang="en-AU" sz="4000" dirty="0">
              <a:solidFill>
                <a:schemeClr val="accent1">
                  <a:lumMod val="75000"/>
                </a:schemeClr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743EE3-EF0E-4CF6-B9D9-A3956F8FEEB7}"/>
              </a:ext>
            </a:extLst>
          </p:cNvPr>
          <p:cNvSpPr txBox="1"/>
          <p:nvPr/>
        </p:nvSpPr>
        <p:spPr>
          <a:xfrm>
            <a:off x="76183" y="1556778"/>
            <a:ext cx="56477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Baskerville Old Face" panose="02020602080505020303" pitchFamily="18" charset="0"/>
              </a:rPr>
              <a:t>1. Mark 6:30 – The apostles rest</a:t>
            </a:r>
            <a:endParaRPr lang="en-AU" sz="3200" dirty="0">
              <a:solidFill>
                <a:schemeClr val="accent1">
                  <a:lumMod val="75000"/>
                </a:schemeClr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3226741-A563-4A08-BA2A-3365F9DBCBD8}"/>
              </a:ext>
            </a:extLst>
          </p:cNvPr>
          <p:cNvSpPr txBox="1"/>
          <p:nvPr/>
        </p:nvSpPr>
        <p:spPr>
          <a:xfrm>
            <a:off x="76183" y="2744307"/>
            <a:ext cx="68739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Baskerville Old Face" panose="02020602080505020303" pitchFamily="18" charset="0"/>
              </a:rPr>
              <a:t>2. Matthew 26:36 – Jesus is overwhelmed</a:t>
            </a:r>
            <a:endParaRPr lang="en-AU" sz="3200" dirty="0">
              <a:solidFill>
                <a:schemeClr val="accent1">
                  <a:lumMod val="75000"/>
                </a:schemeClr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3000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CCC3284-8DDB-4B99-ACF3-F35AD0E04B50}"/>
              </a:ext>
            </a:extLst>
          </p:cNvPr>
          <p:cNvSpPr txBox="1"/>
          <p:nvPr/>
        </p:nvSpPr>
        <p:spPr>
          <a:xfrm>
            <a:off x="3882092" y="307694"/>
            <a:ext cx="44278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chemeClr val="accent1">
                    <a:lumMod val="75000"/>
                  </a:schemeClr>
                </a:solidFill>
                <a:latin typeface="Baskerville Old Face" panose="02020602080505020303" pitchFamily="18" charset="0"/>
              </a:rPr>
              <a:t>Knowing Limitations</a:t>
            </a:r>
            <a:endParaRPr lang="en-AU" sz="4000" dirty="0">
              <a:solidFill>
                <a:schemeClr val="accent1">
                  <a:lumMod val="75000"/>
                </a:schemeClr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743EE3-EF0E-4CF6-B9D9-A3956F8FEEB7}"/>
              </a:ext>
            </a:extLst>
          </p:cNvPr>
          <p:cNvSpPr txBox="1"/>
          <p:nvPr/>
        </p:nvSpPr>
        <p:spPr>
          <a:xfrm>
            <a:off x="76183" y="1556778"/>
            <a:ext cx="1082219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Baskerville Old Face" panose="02020602080505020303" pitchFamily="18" charset="0"/>
              </a:rPr>
              <a:t>Being exhausted is human, but have the wisdom to share your </a:t>
            </a:r>
          </a:p>
          <a:p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Baskerville Old Face" panose="02020602080505020303" pitchFamily="18" charset="0"/>
              </a:rPr>
              <a:t>limitations in the right place and for the people. </a:t>
            </a:r>
            <a:endParaRPr lang="en-AU" sz="3200" dirty="0">
              <a:solidFill>
                <a:schemeClr val="accent1">
                  <a:lumMod val="75000"/>
                </a:schemeClr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3226741-A563-4A08-BA2A-3365F9DBCBD8}"/>
              </a:ext>
            </a:extLst>
          </p:cNvPr>
          <p:cNvSpPr txBox="1"/>
          <p:nvPr/>
        </p:nvSpPr>
        <p:spPr>
          <a:xfrm>
            <a:off x="76183" y="3175194"/>
            <a:ext cx="87639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Baskerville Old Face" panose="02020602080505020303" pitchFamily="18" charset="0"/>
              </a:rPr>
              <a:t>2. Sharing your limitations with other leaders is wise. </a:t>
            </a:r>
            <a:endParaRPr lang="en-AU" sz="3200" dirty="0">
              <a:solidFill>
                <a:schemeClr val="accent1">
                  <a:lumMod val="75000"/>
                </a:schemeClr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AC61AC-0BAC-4A5F-A4A0-EA2C9F2497D0}"/>
              </a:ext>
            </a:extLst>
          </p:cNvPr>
          <p:cNvSpPr txBox="1"/>
          <p:nvPr/>
        </p:nvSpPr>
        <p:spPr>
          <a:xfrm>
            <a:off x="76183" y="4301167"/>
            <a:ext cx="72859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Baskerville Old Face" panose="02020602080505020303" pitchFamily="18" charset="0"/>
              </a:rPr>
              <a:t>3. There is physical and spiritual tiredness.  </a:t>
            </a:r>
            <a:endParaRPr lang="en-AU" sz="3200" dirty="0">
              <a:solidFill>
                <a:schemeClr val="accent1">
                  <a:lumMod val="75000"/>
                </a:schemeClr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09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CCC3284-8DDB-4B99-ACF3-F35AD0E04B50}"/>
              </a:ext>
            </a:extLst>
          </p:cNvPr>
          <p:cNvSpPr txBox="1"/>
          <p:nvPr/>
        </p:nvSpPr>
        <p:spPr>
          <a:xfrm>
            <a:off x="3261349" y="307694"/>
            <a:ext cx="44518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chemeClr val="accent1">
                    <a:lumMod val="75000"/>
                  </a:schemeClr>
                </a:solidFill>
                <a:latin typeface="Baskerville Old Face" panose="02020602080505020303" pitchFamily="18" charset="0"/>
              </a:rPr>
              <a:t>The Right Response </a:t>
            </a:r>
            <a:endParaRPr lang="en-AU" sz="4000" dirty="0">
              <a:solidFill>
                <a:schemeClr val="accent1">
                  <a:lumMod val="75000"/>
                </a:schemeClr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743EE3-EF0E-4CF6-B9D9-A3956F8FEEB7}"/>
              </a:ext>
            </a:extLst>
          </p:cNvPr>
          <p:cNvSpPr txBox="1"/>
          <p:nvPr/>
        </p:nvSpPr>
        <p:spPr>
          <a:xfrm>
            <a:off x="76183" y="1556778"/>
            <a:ext cx="44614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Baskerville Old Face" panose="02020602080505020303" pitchFamily="18" charset="0"/>
              </a:rPr>
              <a:t>Turn to God in prayer.</a:t>
            </a:r>
            <a:endParaRPr lang="en-AU" sz="3200" dirty="0">
              <a:solidFill>
                <a:schemeClr val="accent1">
                  <a:lumMod val="75000"/>
                </a:schemeClr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3226741-A563-4A08-BA2A-3365F9DBCBD8}"/>
              </a:ext>
            </a:extLst>
          </p:cNvPr>
          <p:cNvSpPr txBox="1"/>
          <p:nvPr/>
        </p:nvSpPr>
        <p:spPr>
          <a:xfrm>
            <a:off x="76183" y="3175194"/>
            <a:ext cx="92031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Baskerville Old Face" panose="02020602080505020303" pitchFamily="18" charset="0"/>
              </a:rPr>
              <a:t>2. If we still serve God, God will be the most important.</a:t>
            </a:r>
            <a:endParaRPr lang="en-AU" sz="3200" dirty="0">
              <a:solidFill>
                <a:schemeClr val="accent1">
                  <a:lumMod val="75000"/>
                </a:schemeClr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AC61AC-0BAC-4A5F-A4A0-EA2C9F2497D0}"/>
              </a:ext>
            </a:extLst>
          </p:cNvPr>
          <p:cNvSpPr txBox="1"/>
          <p:nvPr/>
        </p:nvSpPr>
        <p:spPr>
          <a:xfrm>
            <a:off x="76183" y="4793610"/>
            <a:ext cx="42450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Baskerville Old Face" panose="02020602080505020303" pitchFamily="18" charset="0"/>
              </a:rPr>
              <a:t>3. Isolation is unhealthy. </a:t>
            </a:r>
            <a:endParaRPr lang="en-AU" sz="3200" dirty="0">
              <a:solidFill>
                <a:schemeClr val="accent1">
                  <a:lumMod val="75000"/>
                </a:schemeClr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37712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159</Words>
  <Application>Microsoft Office PowerPoint</Application>
  <PresentationFormat>Widescreen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Baskerville Old Face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Li</dc:creator>
  <cp:lastModifiedBy>Daniel Li</cp:lastModifiedBy>
  <cp:revision>4</cp:revision>
  <dcterms:created xsi:type="dcterms:W3CDTF">2019-06-26T00:23:52Z</dcterms:created>
  <dcterms:modified xsi:type="dcterms:W3CDTF">2019-06-26T00:43:58Z</dcterms:modified>
</cp:coreProperties>
</file>