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6" autoAdjust="0"/>
    <p:restoredTop sz="94660"/>
  </p:normalViewPr>
  <p:slideViewPr>
    <p:cSldViewPr snapToGrid="0">
      <p:cViewPr varScale="1">
        <p:scale>
          <a:sx n="50" d="100"/>
          <a:sy n="50" d="100"/>
        </p:scale>
        <p:origin x="34" y="7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E2482-2439-455C-8166-15B21D9204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250DA9-7C94-4028-953D-053EFE2E14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B1307-9A02-4513-A981-D2F1A0BD6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E768-1F39-46BE-B998-09DA5E317E4C}" type="datetimeFigureOut">
              <a:rPr lang="en-AU" smtClean="0"/>
              <a:t>10/05/2019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9AF88-2C3C-4168-8F04-66B0E9F97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2A8DF-8623-4064-AFA3-1C4E296F7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4D8F-B540-4C34-AAEA-E54EC6EC5F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1006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93C37-4B20-4517-ABBC-A68C4D728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738B94-2514-4502-8C9F-05EA3D2943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8C759-5FE7-4A19-BAFE-8B2AA9883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E768-1F39-46BE-B998-09DA5E317E4C}" type="datetimeFigureOut">
              <a:rPr lang="en-AU" smtClean="0"/>
              <a:t>10/05/2019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3ABE5-3FEB-4667-A1EB-5FFF32BE2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E676D-1E5A-4EB1-8ABC-B40A915E3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4D8F-B540-4C34-AAEA-E54EC6EC5F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416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2579F8-1578-4F22-9FCD-FF277C9937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8F720-F45A-4E5D-9599-AD29C6FAC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9613D-CDC8-4959-83C7-622126F55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E768-1F39-46BE-B998-09DA5E317E4C}" type="datetimeFigureOut">
              <a:rPr lang="en-AU" smtClean="0"/>
              <a:t>10/05/2019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6F179-98FF-4962-BD7D-230646BCF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35926-D011-449D-B189-D75A500D3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4D8F-B540-4C34-AAEA-E54EC6EC5F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007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C7E7-ABB5-42E8-B72C-5716BEA74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B528D-AC4B-44D1-870A-6FBDBAEC1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CD52A-243E-4D9A-AB2D-A2ED98A5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E768-1F39-46BE-B998-09DA5E317E4C}" type="datetimeFigureOut">
              <a:rPr lang="en-AU" smtClean="0"/>
              <a:t>10/05/2019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E6BF8-06C9-458C-B41C-61C3CBF7D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EB4F1-0B93-4715-808B-8B7214700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4D8F-B540-4C34-AAEA-E54EC6EC5F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8802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1DB96-953F-4AA2-A5BF-424C82CC0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137D2-2F44-475B-BA07-12CBB21B3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F5552-0302-4AF8-A303-E27FD1EEF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E768-1F39-46BE-B998-09DA5E317E4C}" type="datetimeFigureOut">
              <a:rPr lang="en-AU" smtClean="0"/>
              <a:t>10/05/2019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472FB-0D99-4E59-ABB8-912778087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AD60A-ED6B-4468-99DE-D250E0672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4D8F-B540-4C34-AAEA-E54EC6EC5F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1727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9D8FF-9255-4529-A9C1-31C2FEAD2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FB17C-71F0-419B-AEB6-13BC0EFB5E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0746AD-F8ED-44B3-976F-B3C6830AC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888642-AAFD-4AE4-9CEF-0C5AB5804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E768-1F39-46BE-B998-09DA5E317E4C}" type="datetimeFigureOut">
              <a:rPr lang="en-AU" smtClean="0"/>
              <a:t>10/05/2019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6C0F5-E619-48C7-9F6C-7CE73A9E2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D69BF5-8B10-4292-987D-8B75A40C7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4D8F-B540-4C34-AAEA-E54EC6EC5F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064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72222-39E9-4F11-8ACD-B6370B301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5659-8707-4DB9-A0B3-73797D2B5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616067-FDCA-48CC-9B1D-E5D24F3FF0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0CA3E6-02E8-4FEE-9EE9-ECEC7DDC9E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8DCEB3-7B76-4506-8B06-A50BE1EC12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62EDC0-FA7A-4177-86A1-93239305B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E768-1F39-46BE-B998-09DA5E317E4C}" type="datetimeFigureOut">
              <a:rPr lang="en-AU" smtClean="0"/>
              <a:t>10/05/2019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F38460-7541-4763-9FB3-21C2D9719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D0EBC4-BD51-4C04-88FE-E20EB1E28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4D8F-B540-4C34-AAEA-E54EC6EC5F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075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D20C2-06EC-4166-8C0D-F598555E0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3E21F5-C5EE-4A81-9700-E8CAE2742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E768-1F39-46BE-B998-09DA5E317E4C}" type="datetimeFigureOut">
              <a:rPr lang="en-AU" smtClean="0"/>
              <a:t>10/05/2019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B592F7-3E87-4889-9BC7-8E273C6AE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DC57F8-7C0A-4298-850F-ADD2B9102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4D8F-B540-4C34-AAEA-E54EC6EC5F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148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120DD3-0325-40C7-A39B-4F4658F4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E768-1F39-46BE-B998-09DA5E317E4C}" type="datetimeFigureOut">
              <a:rPr lang="en-AU" smtClean="0"/>
              <a:t>10/05/2019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51A06E-0CB2-4018-A3F8-1B039D806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CD3C59-00C6-4C99-892B-C8B21353F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4D8F-B540-4C34-AAEA-E54EC6EC5F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670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B20D2-ECB6-489A-A790-33147C113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E1595-93B3-4926-85EA-85767CE41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D6586A-FB35-4F4B-8ADA-946BEC729D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2DC5C-C9A3-46E7-8780-8F51E0C36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E768-1F39-46BE-B998-09DA5E317E4C}" type="datetimeFigureOut">
              <a:rPr lang="en-AU" smtClean="0"/>
              <a:t>10/05/2019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8385D2-808B-4405-8B98-20B08C4A5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CD8502-D4AC-4130-B79F-51DA4FE50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4D8F-B540-4C34-AAEA-E54EC6EC5F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361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268F7-9DDD-4DC7-907E-619947AB9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75EEF4-6E0F-48BA-A67B-89E71BEB5D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535C2D-18B6-4D91-BCA5-00FEDAD69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23C5D-74B0-480D-87B4-CB9C74A27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E768-1F39-46BE-B998-09DA5E317E4C}" type="datetimeFigureOut">
              <a:rPr lang="en-AU" smtClean="0"/>
              <a:t>10/05/2019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6EEA9-6C6D-44C3-B0F2-4255B2F09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9C61F4-D240-4DBA-A13A-2888CE043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4D8F-B540-4C34-AAEA-E54EC6EC5F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749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CFB026-CEC3-432C-AACE-E094C99FC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3EA6FC-321F-4EDF-AB5D-A67E9896C0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CDDD2-8B8D-4E5F-952E-268196930F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1E768-1F39-46BE-B998-09DA5E317E4C}" type="datetimeFigureOut">
              <a:rPr lang="en-AU" smtClean="0"/>
              <a:t>10/05/2019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8DC84-C64D-4DF7-B4A0-65E96FA26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D884F-461F-48E7-9A13-734182ED39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74D8F-B540-4C34-AAEA-E54EC6EC5F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603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FD2CC0F-80C5-466C-B6CE-5F0F283415AA}"/>
              </a:ext>
            </a:extLst>
          </p:cNvPr>
          <p:cNvSpPr txBox="1"/>
          <p:nvPr/>
        </p:nvSpPr>
        <p:spPr>
          <a:xfrm>
            <a:off x="891466" y="612844"/>
            <a:ext cx="1040906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7200" b="1" dirty="0">
                <a:solidFill>
                  <a:srgbClr val="FF0000"/>
                </a:solidFill>
              </a:rPr>
              <a:t>Open</a:t>
            </a:r>
            <a:r>
              <a:rPr lang="en-AU" sz="7200" b="1" dirty="0">
                <a:solidFill>
                  <a:schemeClr val="accent1">
                    <a:lumMod val="75000"/>
                  </a:schemeClr>
                </a:solidFill>
              </a:rPr>
              <a:t> vs </a:t>
            </a:r>
            <a:r>
              <a:rPr lang="en-AU" sz="7200" b="1" dirty="0"/>
              <a:t>Closed</a:t>
            </a:r>
            <a:r>
              <a:rPr lang="en-AU" sz="7200" b="1" dirty="0">
                <a:solidFill>
                  <a:schemeClr val="accent1">
                    <a:lumMod val="75000"/>
                  </a:schemeClr>
                </a:solidFill>
              </a:rPr>
              <a:t> Leadership</a:t>
            </a:r>
          </a:p>
          <a:p>
            <a:endParaRPr lang="en-AU" sz="7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AU" sz="7200" b="1" dirty="0">
                <a:solidFill>
                  <a:schemeClr val="accent1">
                    <a:lumMod val="75000"/>
                  </a:schemeClr>
                </a:solidFill>
              </a:rPr>
              <a:t>			          &amp; </a:t>
            </a:r>
          </a:p>
          <a:p>
            <a:endParaRPr lang="en-AU" sz="7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AU" sz="7200" b="1" dirty="0">
                <a:solidFill>
                  <a:schemeClr val="accent1">
                    <a:lumMod val="75000"/>
                  </a:schemeClr>
                </a:solidFill>
              </a:rPr>
              <a:t>Vulnerability in Leadership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A27ED7-6D47-4B03-8243-970273B8D98C}"/>
              </a:ext>
            </a:extLst>
          </p:cNvPr>
          <p:cNvSpPr txBox="1"/>
          <p:nvPr/>
        </p:nvSpPr>
        <p:spPr>
          <a:xfrm>
            <a:off x="328022" y="43725"/>
            <a:ext cx="70065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b="1" dirty="0">
                <a:solidFill>
                  <a:srgbClr val="FF0000"/>
                </a:solidFill>
              </a:rPr>
              <a:t>Sharing with the right people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71CA5E-30FB-4AB6-9B82-C7D2AD6D9899}"/>
              </a:ext>
            </a:extLst>
          </p:cNvPr>
          <p:cNvSpPr txBox="1"/>
          <p:nvPr/>
        </p:nvSpPr>
        <p:spPr>
          <a:xfrm>
            <a:off x="2549608" y="1763303"/>
            <a:ext cx="65341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b="1" dirty="0"/>
              <a:t>No openness for correction</a:t>
            </a:r>
          </a:p>
        </p:txBody>
      </p:sp>
    </p:spTree>
    <p:extLst>
      <p:ext uri="{BB962C8B-B14F-4D97-AF65-F5344CB8AC3E}">
        <p14:creationId xmlns:p14="http://schemas.microsoft.com/office/powerpoint/2010/main" val="1484023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FD2CC0F-80C5-466C-B6CE-5F0F283415AA}"/>
              </a:ext>
            </a:extLst>
          </p:cNvPr>
          <p:cNvSpPr txBox="1"/>
          <p:nvPr/>
        </p:nvSpPr>
        <p:spPr>
          <a:xfrm>
            <a:off x="4362992" y="449943"/>
            <a:ext cx="34660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  <a:t>1 Samuel 13:7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B4AE93-52C0-45BA-B5BE-85A425DAFB19}"/>
              </a:ext>
            </a:extLst>
          </p:cNvPr>
          <p:cNvSpPr txBox="1"/>
          <p:nvPr/>
        </p:nvSpPr>
        <p:spPr>
          <a:xfrm>
            <a:off x="13757" y="1458685"/>
            <a:ext cx="1216448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  <a:t>-Saul becomes increasingly impatient and inflexible</a:t>
            </a:r>
            <a:b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  <a:t>(v 11)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B93D67-8298-4A2E-964F-B28CF23BC064}"/>
              </a:ext>
            </a:extLst>
          </p:cNvPr>
          <p:cNvSpPr txBox="1"/>
          <p:nvPr/>
        </p:nvSpPr>
        <p:spPr>
          <a:xfrm>
            <a:off x="0" y="3144536"/>
            <a:ext cx="699300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  <a:t>-Everything had to be perfect</a:t>
            </a:r>
          </a:p>
          <a:p>
            <a: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  <a:t>(v 12)</a:t>
            </a:r>
          </a:p>
        </p:txBody>
      </p:sp>
    </p:spTree>
    <p:extLst>
      <p:ext uri="{BB962C8B-B14F-4D97-AF65-F5344CB8AC3E}">
        <p14:creationId xmlns:p14="http://schemas.microsoft.com/office/powerpoint/2010/main" val="472674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177E2F-EEE4-4563-A3A7-3B29A1FCC8E6}"/>
              </a:ext>
            </a:extLst>
          </p:cNvPr>
          <p:cNvSpPr txBox="1"/>
          <p:nvPr/>
        </p:nvSpPr>
        <p:spPr>
          <a:xfrm>
            <a:off x="4815635" y="203199"/>
            <a:ext cx="30251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  <a:t>1 Samuel 15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0502D6-BA52-4C62-94CC-17774794894F}"/>
              </a:ext>
            </a:extLst>
          </p:cNvPr>
          <p:cNvSpPr txBox="1"/>
          <p:nvPr/>
        </p:nvSpPr>
        <p:spPr>
          <a:xfrm>
            <a:off x="332657" y="972640"/>
            <a:ext cx="1100025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  <a:t>-Saul judges independently from God, by own </a:t>
            </a:r>
          </a:p>
          <a:p>
            <a: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  <a:t>standards of ‘good’ </a:t>
            </a:r>
            <a:b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  <a:t>(v 3 – 9)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AFEE30-F97D-4835-9708-3204B77BB901}"/>
              </a:ext>
            </a:extLst>
          </p:cNvPr>
          <p:cNvSpPr txBox="1"/>
          <p:nvPr/>
        </p:nvSpPr>
        <p:spPr>
          <a:xfrm>
            <a:off x="184687" y="3096298"/>
            <a:ext cx="601530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  <a:t>-Saul could not trust God</a:t>
            </a:r>
          </a:p>
          <a:p>
            <a: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  <a:t>  (v 9)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F61BE5-C535-4C16-8D7D-CCEFFBF46534}"/>
              </a:ext>
            </a:extLst>
          </p:cNvPr>
          <p:cNvSpPr txBox="1"/>
          <p:nvPr/>
        </p:nvSpPr>
        <p:spPr>
          <a:xfrm>
            <a:off x="362858" y="4734342"/>
            <a:ext cx="1097005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  <a:t>-Closed Leadership: It’s always someone else’s</a:t>
            </a:r>
          </a:p>
          <a:p>
            <a: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  <a:t>fault (v 15), and not open to correction (v 20)</a:t>
            </a:r>
            <a:b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A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330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60502D6-BA52-4C62-94CC-17774794894F}"/>
              </a:ext>
            </a:extLst>
          </p:cNvPr>
          <p:cNvSpPr txBox="1"/>
          <p:nvPr/>
        </p:nvSpPr>
        <p:spPr>
          <a:xfrm>
            <a:off x="682819" y="2264411"/>
            <a:ext cx="1082636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  <a:t>The biggest cause of closed leadership is </a:t>
            </a:r>
            <a:r>
              <a:rPr lang="en-AU" sz="4400" b="1" dirty="0">
                <a:solidFill>
                  <a:srgbClr val="FF0000"/>
                </a:solidFill>
              </a:rPr>
              <a:t>fear</a:t>
            </a:r>
          </a:p>
          <a:p>
            <a: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  <a:t>				1 Samuel 15:24</a:t>
            </a:r>
          </a:p>
        </p:txBody>
      </p:sp>
    </p:spTree>
    <p:extLst>
      <p:ext uri="{BB962C8B-B14F-4D97-AF65-F5344CB8AC3E}">
        <p14:creationId xmlns:p14="http://schemas.microsoft.com/office/powerpoint/2010/main" val="4032647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60502D6-BA52-4C62-94CC-17774794894F}"/>
              </a:ext>
            </a:extLst>
          </p:cNvPr>
          <p:cNvSpPr txBox="1"/>
          <p:nvPr/>
        </p:nvSpPr>
        <p:spPr>
          <a:xfrm>
            <a:off x="4362993" y="261440"/>
            <a:ext cx="34660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  <a:t>1 Samuel 16:7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816051-A280-490C-A6FD-638CBA407471}"/>
              </a:ext>
            </a:extLst>
          </p:cNvPr>
          <p:cNvSpPr txBox="1"/>
          <p:nvPr/>
        </p:nvSpPr>
        <p:spPr>
          <a:xfrm>
            <a:off x="175621" y="1255668"/>
            <a:ext cx="93389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  <a:t>-Open leadership begins with the heart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A3748B-C825-4EFA-BC70-ACB807B6FC8F}"/>
              </a:ext>
            </a:extLst>
          </p:cNvPr>
          <p:cNvSpPr txBox="1"/>
          <p:nvPr/>
        </p:nvSpPr>
        <p:spPr>
          <a:xfrm>
            <a:off x="4220325" y="2659559"/>
            <a:ext cx="37513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  <a:t>1 Samuel 20:30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1BCD5D-A17E-4036-A4F1-0305B918E227}"/>
              </a:ext>
            </a:extLst>
          </p:cNvPr>
          <p:cNvSpPr txBox="1"/>
          <p:nvPr/>
        </p:nvSpPr>
        <p:spPr>
          <a:xfrm>
            <a:off x="175621" y="4129682"/>
            <a:ext cx="1114497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  <a:t>-David shows vulnerability – vulnerability gives</a:t>
            </a:r>
          </a:p>
          <a:p>
            <a: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  <a:t>strength (v 33 &amp; 41)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502F94-CA75-4AC9-AF28-C0E2705544FF}"/>
              </a:ext>
            </a:extLst>
          </p:cNvPr>
          <p:cNvSpPr txBox="1"/>
          <p:nvPr/>
        </p:nvSpPr>
        <p:spPr>
          <a:xfrm>
            <a:off x="175621" y="3429000"/>
            <a:ext cx="75984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  <a:t>-Saul demonstrates anger (v 30)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DD8DEC-3A52-4FFA-B675-F023D4E23774}"/>
              </a:ext>
            </a:extLst>
          </p:cNvPr>
          <p:cNvSpPr txBox="1"/>
          <p:nvPr/>
        </p:nvSpPr>
        <p:spPr>
          <a:xfrm>
            <a:off x="175621" y="5435942"/>
            <a:ext cx="1162824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  <a:t>-Vulnerability is understanding and sorting your</a:t>
            </a:r>
          </a:p>
          <a:p>
            <a: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  <a:t>emotions</a:t>
            </a:r>
          </a:p>
        </p:txBody>
      </p:sp>
    </p:spTree>
    <p:extLst>
      <p:ext uri="{BB962C8B-B14F-4D97-AF65-F5344CB8AC3E}">
        <p14:creationId xmlns:p14="http://schemas.microsoft.com/office/powerpoint/2010/main" val="54503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60502D6-BA52-4C62-94CC-17774794894F}"/>
              </a:ext>
            </a:extLst>
          </p:cNvPr>
          <p:cNvSpPr txBox="1"/>
          <p:nvPr/>
        </p:nvSpPr>
        <p:spPr>
          <a:xfrm>
            <a:off x="4362993" y="261440"/>
            <a:ext cx="30251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  <a:t>1 Samuel 30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816051-A280-490C-A6FD-638CBA407471}"/>
              </a:ext>
            </a:extLst>
          </p:cNvPr>
          <p:cNvSpPr txBox="1"/>
          <p:nvPr/>
        </p:nvSpPr>
        <p:spPr>
          <a:xfrm>
            <a:off x="175621" y="1255668"/>
            <a:ext cx="1134355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  <a:t>-David relies on God for strength (Dependence) </a:t>
            </a:r>
            <a:b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  <a:t>(v 6)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8CBA98-7F7C-4510-8793-5EDD73AABAC0}"/>
              </a:ext>
            </a:extLst>
          </p:cNvPr>
          <p:cNvSpPr txBox="1"/>
          <p:nvPr/>
        </p:nvSpPr>
        <p:spPr>
          <a:xfrm>
            <a:off x="175621" y="2709233"/>
            <a:ext cx="118407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  <a:t>-Open leadership is understanding, not demeaning (v 10)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1DE2D7-0522-4C6E-93E2-898B1722E236}"/>
              </a:ext>
            </a:extLst>
          </p:cNvPr>
          <p:cNvSpPr txBox="1"/>
          <p:nvPr/>
        </p:nvSpPr>
        <p:spPr>
          <a:xfrm>
            <a:off x="175621" y="4355153"/>
            <a:ext cx="118407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  <a:t>-The fight in leadership to do what is right leads</a:t>
            </a:r>
          </a:p>
          <a:p>
            <a:r>
              <a:rPr lang="en-AU" sz="4400" b="1" dirty="0">
                <a:solidFill>
                  <a:schemeClr val="accent1">
                    <a:lumMod val="75000"/>
                  </a:schemeClr>
                </a:solidFill>
              </a:rPr>
              <a:t>to success (v 21 – 25)</a:t>
            </a:r>
          </a:p>
        </p:txBody>
      </p:sp>
    </p:spTree>
    <p:extLst>
      <p:ext uri="{BB962C8B-B14F-4D97-AF65-F5344CB8AC3E}">
        <p14:creationId xmlns:p14="http://schemas.microsoft.com/office/powerpoint/2010/main" val="407168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178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Li</dc:creator>
  <cp:lastModifiedBy>Daniel Li</cp:lastModifiedBy>
  <cp:revision>3</cp:revision>
  <dcterms:created xsi:type="dcterms:W3CDTF">2019-05-10T07:08:44Z</dcterms:created>
  <dcterms:modified xsi:type="dcterms:W3CDTF">2019-05-10T07:23:12Z</dcterms:modified>
</cp:coreProperties>
</file>