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8E2F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4415828" y="330200"/>
            <a:ext cx="33603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3600" u="none" cap="none" strike="noStrike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What is Culture?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87185" y="1562100"/>
            <a:ext cx="5862118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Culture is made of individuals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6095999" y="2794000"/>
            <a:ext cx="5556778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There are different cultures:</a:t>
            </a:r>
            <a:b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Church culture</a:t>
            </a:r>
            <a:b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Family culture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87185" y="5184338"/>
            <a:ext cx="808214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Cultures change, and impact one another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88" name="Google Shape;88;p13"/>
          <p:cNvCxnSpPr/>
          <p:nvPr/>
        </p:nvCxnSpPr>
        <p:spPr>
          <a:xfrm>
            <a:off x="3365500" y="2203271"/>
            <a:ext cx="3937000" cy="61595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9" name="Google Shape;89;p13"/>
          <p:cNvCxnSpPr/>
          <p:nvPr/>
        </p:nvCxnSpPr>
        <p:spPr>
          <a:xfrm flipH="1">
            <a:off x="4415828" y="4568388"/>
            <a:ext cx="3360343" cy="727512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3960228" y="304979"/>
            <a:ext cx="5178149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Why is culture important?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687185" y="1562100"/>
            <a:ext cx="1018169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Culture defines the environment or atmosphere of 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group of people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6626471" y="3137226"/>
            <a:ext cx="502381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Therefore, it is influential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583831" y="4326745"/>
            <a:ext cx="7751289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Revelation 3:10 (Hold onto your values)</a:t>
            </a:r>
            <a:b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Ephesians 6:1-12 (God’s culture)</a:t>
            </a:r>
            <a:b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Romans 14:17 (The Kingdom of God)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8" name="Google Shape;98;p14"/>
          <p:cNvCxnSpPr/>
          <p:nvPr/>
        </p:nvCxnSpPr>
        <p:spPr>
          <a:xfrm>
            <a:off x="4561076" y="2213301"/>
            <a:ext cx="3877398" cy="941543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/>
        </p:nvSpPr>
        <p:spPr>
          <a:xfrm>
            <a:off x="3998328" y="114666"/>
            <a:ext cx="3828612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Influencing Culture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1183326" y="1105007"/>
            <a:ext cx="945861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To maintain a healthy culture, know your values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183326" y="2299026"/>
            <a:ext cx="396461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To influence others: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1183326" y="3169879"/>
            <a:ext cx="828098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1. Understand that it is natural to disagree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1183326" y="4040732"/>
            <a:ext cx="967136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2. Variety will attract more people than imitation 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183326" y="4911585"/>
            <a:ext cx="949484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3. Know that people cannot be exactly the same 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/>
        </p:nvSpPr>
        <p:spPr>
          <a:xfrm>
            <a:off x="3998328" y="114666"/>
            <a:ext cx="5178725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Addressing Cultural Issues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6"/>
          <p:cNvSpPr txBox="1"/>
          <p:nvPr/>
        </p:nvSpPr>
        <p:spPr>
          <a:xfrm>
            <a:off x="1196026" y="1887179"/>
            <a:ext cx="1044568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1. Identify the cultural value you are trying to address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6"/>
          <p:cNvSpPr txBox="1"/>
          <p:nvPr/>
        </p:nvSpPr>
        <p:spPr>
          <a:xfrm>
            <a:off x="1196026" y="2758032"/>
            <a:ext cx="947663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2. Explain those values in a honest and calm way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196026" y="3628885"/>
            <a:ext cx="10217477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3. Everything we say and do now needs to align with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2F5496"/>
                </a:solidFill>
                <a:latin typeface="Calibri"/>
                <a:ea typeface="Calibri"/>
                <a:cs typeface="Calibri"/>
                <a:sym typeface="Calibri"/>
              </a:rPr>
              <a:t>those values</a:t>
            </a:r>
            <a:endParaRPr b="1" sz="3600">
              <a:solidFill>
                <a:srgbClr val="2F549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